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5180999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683568" y="4028871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683568" y="6453336"/>
            <a:ext cx="84604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791129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346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27</cp:revision>
  <dcterms:created xsi:type="dcterms:W3CDTF">2014-04-01T16:35:38Z</dcterms:created>
  <dcterms:modified xsi:type="dcterms:W3CDTF">2015-09-01T14:59:48Z</dcterms:modified>
</cp:coreProperties>
</file>