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5180999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4028871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83568" y="6453336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79112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2015-09-01T14:59:48Z</dcterms:modified>
</cp:coreProperties>
</file>