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733" y="-23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9/25/2015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91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9/25/2015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884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9/25/2015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0350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9/25/2015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374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9/25/2015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857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467544" y="2276872"/>
            <a:ext cx="8229600" cy="3600400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123728" y="1268760"/>
            <a:ext cx="6563072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2134072" y="1844824"/>
            <a:ext cx="6563072" cy="4147865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26818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9/25/2015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086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9/25/2015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286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9/25/2015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933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9/25/2015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790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9/25/2015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811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9/25/2015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119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CCD61-643D-44A5-A450-3A42A50CBC1E}" type="datetimeFigureOut">
              <a:rPr lang="en-US" smtClean="0"/>
              <a:t>9/25/2015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35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47666" y="2175247"/>
            <a:ext cx="338437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447666" y="1107870"/>
            <a:ext cx="3384376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28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ctr"/>
            <a:r>
              <a:rPr lang="en-US" altLang="ko-KR" sz="28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  <a:endParaRPr lang="en-US" altLang="ko-KR" sz="2800" b="1" dirty="0" smtClean="0">
              <a:solidFill>
                <a:schemeClr val="bg1"/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6257190"/>
            <a:ext cx="882584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800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</a:t>
            </a:r>
            <a:r>
              <a:rPr lang="en-US" altLang="ko-KR" sz="800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Charts Design</a:t>
            </a:r>
            <a:endParaRPr lang="ko-KR" altLang="en-US" sz="800" dirty="0">
              <a:solidFill>
                <a:schemeClr val="bg1">
                  <a:lumMod val="9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7123" y="2924944"/>
            <a:ext cx="1301512" cy="321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Free PPT Templates - 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(4:3)</a:t>
            </a:r>
            <a:endParaRPr lang="en-US" altLang="ko-KR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  <a:p>
            <a:endParaRPr lang="en-US" altLang="ko-KR" dirty="0" smtClean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Free PPT Templates - 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Standard </a:t>
            </a:r>
            <a:r>
              <a:rPr lang="en-US" altLang="ko-KR" b="1" dirty="0">
                <a:latin typeface="Arial" pitchFamily="34" charset="0"/>
                <a:cs typeface="Arial" pitchFamily="34" charset="0"/>
              </a:rPr>
              <a:t>(4:3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)</a:t>
            </a:r>
            <a:endParaRPr lang="en-US" altLang="ko-KR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Content Placeholder 12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needs. 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 smtClean="0"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dirty="0"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96743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490</TotalTime>
  <Words>347</Words>
  <Application>Microsoft Office PowerPoint</Application>
  <PresentationFormat>On-screen Show (4:3)</PresentationFormat>
  <Paragraphs>23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Click to add title</vt:lpstr>
      <vt:lpstr>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26</cp:revision>
  <dcterms:created xsi:type="dcterms:W3CDTF">2014-04-01T16:35:38Z</dcterms:created>
  <dcterms:modified xsi:type="dcterms:W3CDTF">2015-09-25T02:22:01Z</dcterms:modified>
</cp:coreProperties>
</file>