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36504" y="3177180"/>
            <a:ext cx="46074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536504" y="2025052"/>
            <a:ext cx="46074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70773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8563" y="332656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346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26</cp:revision>
  <dcterms:created xsi:type="dcterms:W3CDTF">2014-04-01T16:35:38Z</dcterms:created>
  <dcterms:modified xsi:type="dcterms:W3CDTF">2015-09-27T03:28:08Z</dcterms:modified>
</cp:coreProperties>
</file>