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75656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35696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846040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5" y="145911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48351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37195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2015-09-01T05:15:54Z</dcterms:modified>
</cp:coreProperties>
</file>