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94928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692696"/>
            <a:ext cx="478802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4928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2015-09-01T05:14:15Z</dcterms:modified>
</cp:coreProperties>
</file>