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1949284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611560" y="692696"/>
            <a:ext cx="478802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5949280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346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26</cp:revision>
  <dcterms:created xsi:type="dcterms:W3CDTF">2014-04-01T16:35:38Z</dcterms:created>
  <dcterms:modified xsi:type="dcterms:W3CDTF">2015-09-01T05:14:15Z</dcterms:modified>
</cp:coreProperties>
</file>