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03648" y="0"/>
            <a:ext cx="7740352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35302" y="1268760"/>
            <a:ext cx="675149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45646" y="1844824"/>
            <a:ext cx="6751498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2656"/>
            <a:ext cx="9144000" cy="2016224"/>
          </a:xfrm>
          <a:prstGeom prst="rect">
            <a:avLst/>
          </a:prstGeom>
          <a:gradFill flip="none" rotWithShape="1">
            <a:gsLst>
              <a:gs pos="34000">
                <a:schemeClr val="bg1">
                  <a:alpha val="88000"/>
                </a:schemeClr>
              </a:gs>
              <a:gs pos="100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26979" y="1690869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26979" y="538741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chemeClr val="tx2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600" b="1" dirty="0" smtClean="0">
                <a:solidFill>
                  <a:schemeClr val="tx2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526978" y="6597932"/>
            <a:ext cx="86170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740352" y="5522088"/>
            <a:ext cx="1187623" cy="1187623"/>
          </a:xfrm>
          <a:prstGeom prst="ellipse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191" y="5995230"/>
            <a:ext cx="975944" cy="24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346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27</cp:revision>
  <dcterms:created xsi:type="dcterms:W3CDTF">2014-04-01T16:35:38Z</dcterms:created>
  <dcterms:modified xsi:type="dcterms:W3CDTF">2015-09-25T02:00:36Z</dcterms:modified>
</cp:coreProperties>
</file>