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" y="544522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" y="42930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2048" y="6597932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582" y="31340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2015-09-01T14:59:55Z</dcterms:modified>
</cp:coreProperties>
</file>