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9/1/2015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32048" y="5445224"/>
            <a:ext cx="478802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32048" y="4293096"/>
            <a:ext cx="478802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432048" y="6597932"/>
            <a:ext cx="871195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0582" y="313400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2015-09-01T14:59:55Z</dcterms:modified>
</cp:coreProperties>
</file>