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8072" y="5733256"/>
            <a:ext cx="4788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648072" y="4581128"/>
            <a:ext cx="4788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648072" y="6525344"/>
            <a:ext cx="84959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236296" y="307474"/>
            <a:ext cx="1584176" cy="504056"/>
            <a:chOff x="3995936" y="1340768"/>
            <a:chExt cx="1584176" cy="504056"/>
          </a:xfrm>
        </p:grpSpPr>
        <p:sp>
          <p:nvSpPr>
            <p:cNvPr id="2" name="Rounded Rectangle 1"/>
            <p:cNvSpPr/>
            <p:nvPr/>
          </p:nvSpPr>
          <p:spPr>
            <a:xfrm>
              <a:off x="3995936" y="1340768"/>
              <a:ext cx="1584176" cy="504056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25000"/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7268" y="1431872"/>
              <a:ext cx="1301512" cy="3218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346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26</cp:revision>
  <dcterms:created xsi:type="dcterms:W3CDTF">2014-04-01T16:35:38Z</dcterms:created>
  <dcterms:modified xsi:type="dcterms:W3CDTF">2015-09-08T13:48:24Z</dcterms:modified>
</cp:coreProperties>
</file>