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9/25/2015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7664" y="3831431"/>
            <a:ext cx="38164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547664" y="2728943"/>
            <a:ext cx="381642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</a:t>
            </a:r>
          </a:p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</a:t>
            </a:r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284" y="134076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2015-09-25T02:12:31Z</dcterms:modified>
</cp:coreProperties>
</file>