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4943" y="411510"/>
            <a:ext cx="4320480" cy="432048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2763227"/>
            <a:ext cx="4320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1681366"/>
            <a:ext cx="432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280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21</cp:revision>
  <dcterms:created xsi:type="dcterms:W3CDTF">2014-04-01T16:27:38Z</dcterms:created>
  <dcterms:modified xsi:type="dcterms:W3CDTF">2015-08-18T09:53:24Z</dcterms:modified>
</cp:coreProperties>
</file>