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575556" y="1052736"/>
            <a:ext cx="4752528" cy="4752528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708834"/>
            <a:ext cx="47880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YOUR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PRESENTATION </a:t>
            </a:r>
            <a:r>
              <a:rPr kumimoji="0" lang="en-US" altLang="ko-KR" sz="1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HERE    </a:t>
            </a:r>
            <a:endParaRPr kumimoji="0" lang="en-US" altLang="ko-KR" sz="12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9552" y="2466114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3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346</Words>
  <Application>Microsoft Office PowerPoint</Application>
  <PresentationFormat>On-screen Show (4:3)</PresentationFormat>
  <Paragraphs>24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2014-04-01T16:35:38Z</dcterms:created>
  <dcterms:modified xsi:type="dcterms:W3CDTF">2015-08-18T09:50:21Z</dcterms:modified>
</cp:coreProperties>
</file>