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371950"/>
            <a:ext cx="1301512" cy="32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9588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21982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2015-08-09T03:38:56Z</dcterms:modified>
</cp:coreProperties>
</file>