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4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6424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604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2015-08-19T07:13:32Z</dcterms:modified>
</cp:coreProperties>
</file>