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017439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6424" y="1844824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16424" y="692696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6044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16530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2015-08-19T07:13:32Z</dcterms:modified>
</cp:coreProperties>
</file>