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5536" y="2106051"/>
            <a:ext cx="4491301" cy="4491301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4474820"/>
            <a:ext cx="4491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5536" y="3250684"/>
            <a:ext cx="44913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6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30" y="5122891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28</cp:revision>
  <dcterms:created xsi:type="dcterms:W3CDTF">2014-04-01T16:35:38Z</dcterms:created>
  <dcterms:modified xsi:type="dcterms:W3CDTF">2015-08-09T05:22:18Z</dcterms:modified>
</cp:coreProperties>
</file>