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5" y="4126309"/>
            <a:ext cx="3707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88024" y="3150716"/>
            <a:ext cx="3707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49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2015-08-19T07:52:37Z</dcterms:modified>
</cp:coreProperties>
</file>