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445" y="-44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 userDrawn="1"/>
        </p:nvGrpSpPr>
        <p:grpSpPr>
          <a:xfrm>
            <a:off x="2152071" y="195486"/>
            <a:ext cx="4839858" cy="4736804"/>
            <a:chOff x="1619672" y="548680"/>
            <a:chExt cx="5904656" cy="5778928"/>
          </a:xfrm>
        </p:grpSpPr>
        <p:sp>
          <p:nvSpPr>
            <p:cNvPr id="2" name="Oval 1"/>
            <p:cNvSpPr/>
            <p:nvPr userDrawn="1"/>
          </p:nvSpPr>
          <p:spPr>
            <a:xfrm>
              <a:off x="2411760" y="1268760"/>
              <a:ext cx="4320480" cy="4320480"/>
            </a:xfrm>
            <a:prstGeom prst="ellipse">
              <a:avLst/>
            </a:prstGeom>
            <a:noFill/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" name="Oval 2"/>
            <p:cNvSpPr/>
            <p:nvPr userDrawn="1"/>
          </p:nvSpPr>
          <p:spPr>
            <a:xfrm>
              <a:off x="2483768" y="1340768"/>
              <a:ext cx="4176464" cy="4176464"/>
            </a:xfrm>
            <a:prstGeom prst="ellipse">
              <a:avLst/>
            </a:prstGeom>
            <a:noFill/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4" name="Straight Connector 3"/>
            <p:cNvCxnSpPr/>
            <p:nvPr userDrawn="1"/>
          </p:nvCxnSpPr>
          <p:spPr>
            <a:xfrm>
              <a:off x="4572000" y="548680"/>
              <a:ext cx="0" cy="72008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Connector 4"/>
            <p:cNvCxnSpPr/>
            <p:nvPr userDrawn="1"/>
          </p:nvCxnSpPr>
          <p:spPr>
            <a:xfrm>
              <a:off x="4572000" y="5607528"/>
              <a:ext cx="0" cy="72008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 userDrawn="1"/>
          </p:nvCxnSpPr>
          <p:spPr>
            <a:xfrm>
              <a:off x="6732240" y="3429000"/>
              <a:ext cx="792088" cy="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 userDrawn="1"/>
          </p:nvCxnSpPr>
          <p:spPr>
            <a:xfrm>
              <a:off x="1619672" y="3429000"/>
              <a:ext cx="792088" cy="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 userDrawn="1"/>
          </p:nvCxnSpPr>
          <p:spPr>
            <a:xfrm flipV="1">
              <a:off x="6156176" y="2378312"/>
              <a:ext cx="792088" cy="330608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 userDrawn="1"/>
          </p:nvCxnSpPr>
          <p:spPr>
            <a:xfrm flipV="1">
              <a:off x="5431496" y="1124744"/>
              <a:ext cx="432048" cy="792088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 userDrawn="1"/>
          </p:nvCxnSpPr>
          <p:spPr>
            <a:xfrm>
              <a:off x="3094136" y="1131624"/>
              <a:ext cx="613768" cy="785208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 userDrawn="1"/>
          </p:nvCxnSpPr>
          <p:spPr>
            <a:xfrm>
              <a:off x="2195736" y="2090992"/>
              <a:ext cx="898400" cy="49224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 userDrawn="1"/>
          </p:nvCxnSpPr>
          <p:spPr>
            <a:xfrm flipV="1">
              <a:off x="3180984" y="4941168"/>
              <a:ext cx="526920" cy="576064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 userDrawn="1"/>
          </p:nvCxnSpPr>
          <p:spPr>
            <a:xfrm flipV="1">
              <a:off x="2456304" y="4329100"/>
              <a:ext cx="637832" cy="396044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 userDrawn="1"/>
          </p:nvCxnSpPr>
          <p:spPr>
            <a:xfrm>
              <a:off x="5979584" y="4142812"/>
              <a:ext cx="968680" cy="510324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 userDrawn="1"/>
          </p:nvCxnSpPr>
          <p:spPr>
            <a:xfrm>
              <a:off x="5431496" y="4875464"/>
              <a:ext cx="490068" cy="732064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8/27/2015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8/27/2015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8/27/2015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8/27/2015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71801" y="2692772"/>
            <a:ext cx="360039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0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2771800" y="1717179"/>
            <a:ext cx="36004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ctr"/>
            <a:r>
              <a:rPr lang="en-US" altLang="ko-KR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3201421"/>
            <a:ext cx="864096" cy="213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Free PPT Templates 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506</TotalTime>
  <Words>280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22</cp:revision>
  <dcterms:created xsi:type="dcterms:W3CDTF">2014-04-01T16:27:38Z</dcterms:created>
  <dcterms:modified xsi:type="dcterms:W3CDTF">2015-08-26T16:56:52Z</dcterms:modified>
</cp:coreProperties>
</file>