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2411760" y="1268760"/>
            <a:ext cx="4320480" cy="4320480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Oval 2"/>
          <p:cNvSpPr/>
          <p:nvPr userDrawn="1"/>
        </p:nvSpPr>
        <p:spPr>
          <a:xfrm>
            <a:off x="2483768" y="1340768"/>
            <a:ext cx="4176464" cy="4176464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2000" y="548680"/>
            <a:ext cx="0" cy="72008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572000" y="5607528"/>
            <a:ext cx="0" cy="72008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732240" y="3429000"/>
            <a:ext cx="7920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619672" y="3429000"/>
            <a:ext cx="7920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6156176" y="2378312"/>
            <a:ext cx="792088" cy="3306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flipV="1">
            <a:off x="5431496" y="1124744"/>
            <a:ext cx="432048" cy="7920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3094136" y="1131624"/>
            <a:ext cx="613768" cy="7852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2195736" y="2090992"/>
            <a:ext cx="898400" cy="4922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V="1">
            <a:off x="3180984" y="4941168"/>
            <a:ext cx="526920" cy="57606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 flipV="1">
            <a:off x="2456304" y="4329100"/>
            <a:ext cx="637832" cy="39604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5979584" y="4142812"/>
            <a:ext cx="968680" cy="51032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5431496" y="4875464"/>
            <a:ext cx="490068" cy="73206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1760" y="3651239"/>
            <a:ext cx="43204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411760" y="2584782"/>
            <a:ext cx="4320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14570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2015-08-26T17:00:16Z</dcterms:modified>
</cp:coreProperties>
</file>