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2409" y="139000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72408" y="41441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4903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2015-08-22T11:15:18Z</dcterms:modified>
</cp:coreProperties>
</file>