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8/22/2015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 algn="ctr">
              <a:defRPr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8/22/2015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8/22/2015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8/22/2015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744416" y="1844824"/>
            <a:ext cx="47880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accent5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744416" y="692696"/>
            <a:ext cx="478802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1244" y="6165304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487</TotalTime>
  <Words>346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26</cp:revision>
  <dcterms:created xsi:type="dcterms:W3CDTF">2014-04-01T16:35:38Z</dcterms:created>
  <dcterms:modified xsi:type="dcterms:W3CDTF">2015-08-22T11:13:58Z</dcterms:modified>
</cp:coreProperties>
</file>