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 algn="ctr"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4416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44416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1653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2015-08-22T11:13:58Z</dcterms:modified>
</cp:coreProperties>
</file>