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88432" y="1700808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88432" y="548680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465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915" y="6107843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2015-08-29T06:20:31Z</dcterms:modified>
</cp:coreProperties>
</file>