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578" y="266700"/>
            <a:ext cx="5021510" cy="6340176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0" y="5805264"/>
            <a:ext cx="4355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20080" y="4653136"/>
            <a:ext cx="4355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64288" y="260648"/>
            <a:ext cx="1728192" cy="444202"/>
            <a:chOff x="7310988" y="260648"/>
            <a:chExt cx="1728192" cy="444202"/>
          </a:xfrm>
        </p:grpSpPr>
        <p:sp>
          <p:nvSpPr>
            <p:cNvPr id="2" name="Rounded Rectangle 1"/>
            <p:cNvSpPr/>
            <p:nvPr/>
          </p:nvSpPr>
          <p:spPr>
            <a:xfrm>
              <a:off x="7310988" y="260648"/>
              <a:ext cx="1728192" cy="444202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321825"/>
              <a:ext cx="1301512" cy="32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2015-08-26T17:00:26Z</dcterms:modified>
</cp:coreProperties>
</file>