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9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8" y="2175247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908720"/>
            <a:ext cx="478802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237312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612" y="587727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2015-08-09T02:38:05Z</dcterms:modified>
</cp:coreProperties>
</file>