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0" autoAdjust="0"/>
  </p:normalViewPr>
  <p:slideViewPr>
    <p:cSldViewPr>
      <p:cViewPr varScale="1">
        <p:scale>
          <a:sx n="82" d="100"/>
          <a:sy n="82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99" y="4776567"/>
            <a:ext cx="9144000" cy="1624338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48862" y="4771799"/>
            <a:ext cx="324036" cy="1624338"/>
            <a:chOff x="8172400" y="4680214"/>
            <a:chExt cx="324036" cy="1624338"/>
          </a:xfrm>
        </p:grpSpPr>
        <p:sp>
          <p:nvSpPr>
            <p:cNvPr id="4" name="Rectangle 3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90126" y="4776567"/>
            <a:ext cx="324036" cy="1624338"/>
            <a:chOff x="8172400" y="4680214"/>
            <a:chExt cx="324036" cy="1624338"/>
          </a:xfrm>
        </p:grpSpPr>
        <p:sp>
          <p:nvSpPr>
            <p:cNvPr id="8" name="Rectangle 7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43" y="107734"/>
            <a:ext cx="1301512" cy="32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792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50031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2015-08-29T06:34:17Z</dcterms:modified>
</cp:coreProperties>
</file>