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3717032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2564904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42157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2014-04-01T16:35:38Z</dcterms:created>
  <dcterms:modified xsi:type="dcterms:W3CDTF">2015-11-06T12:52:34Z</dcterms:modified>
</cp:coreProperties>
</file>