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6630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16425" y="131799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6424" y="34240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507407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2015-08-09T03:57:45Z</dcterms:modified>
</cp:coreProperties>
</file>