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8722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79912" y="1556792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79912" y="404664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616530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2015-08-09T03:56:57Z</dcterms:modified>
</cp:coreProperties>
</file>