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138710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41151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443958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60" y="380190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2015-08-09T03:34:46Z</dcterms:modified>
</cp:coreProperties>
</file>