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9" y="196316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43608" y="98757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30568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2015-08-22T11:05:36Z</dcterms:modified>
</cp:coreProperties>
</file>