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8/22/2015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9" y="1963167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43608" y="987574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8" y="305685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2015-08-22T11:05:36Z</dcterms:modified>
</cp:coreProperties>
</file>