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260729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115616" y="1395533"/>
            <a:ext cx="478802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1115616" y="6597932"/>
            <a:ext cx="80283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6064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2015-08-22T10:42:23Z</dcterms:modified>
</cp:coreProperties>
</file>