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15566"/>
            <a:ext cx="783852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592237"/>
            <a:ext cx="783852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4009" y="1459111"/>
            <a:ext cx="40324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44008" y="483518"/>
            <a:ext cx="4032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943" y="444395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2015-08-18T09:46:31Z</dcterms:modified>
</cp:coreProperties>
</file>