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1945431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1916832"/>
            <a:ext cx="42839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764704"/>
            <a:ext cx="4283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2015-08-18T09:44:45Z</dcterms:modified>
</cp:coreProperties>
</file>