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49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916832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3528" y="764704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616530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2015-08-09T05:17:09Z</dcterms:modified>
</cp:coreProperties>
</file>