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hywards-Network-Concep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059582"/>
            <a:ext cx="4438286" cy="2951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2015-08-09T02:10:55Z</dcterms:modified>
</cp:coreProperties>
</file>