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288693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191134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44395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2015-08-19T07:45:30Z</dcterms:modified>
</cp:coreProperties>
</file>