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66119" y="3786605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66119" y="2634477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6794" y="616530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2014-04-01T16:35:38Z</dcterms:created>
  <dcterms:modified xsi:type="dcterms:W3CDTF">2015-08-19T07:53:00Z</dcterms:modified>
</cp:coreProperties>
</file>