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256" r:id="rId3"/>
    <p:sldId id="257" r:id="rId4"/>
    <p:sldId id="259" r:id="rId5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869" y="-125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8/27/2015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35354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3008313" cy="8715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4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076325"/>
            <a:ext cx="3008313" cy="35179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8/27/2015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18249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60375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900"/>
            <a:ext cx="5486400" cy="6032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8/27/2015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24409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8/27/2015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08716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6375"/>
            <a:ext cx="2057400" cy="43878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6375"/>
            <a:ext cx="6019800" cy="43878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8/27/2015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0091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9144000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r>
              <a:rPr lang="en-US" altLang="ko-KR" dirty="0" smtClean="0"/>
              <a:t> Click to edit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395536" y="1131590"/>
            <a:ext cx="8496944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405880" y="1808261"/>
            <a:ext cx="8496944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0"/>
            <a:ext cx="7524328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altLang="ko-KR" dirty="0" smtClean="0"/>
              <a:t> Click to edit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979712" y="987574"/>
            <a:ext cx="6912768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1990056" y="1664245"/>
            <a:ext cx="6912768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228082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8613"/>
            <a:ext cx="7772400" cy="11017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8/27/2015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59595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8/27/2015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51330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5"/>
            <a:ext cx="7772400" cy="10223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79638"/>
            <a:ext cx="7772400" cy="11255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8/27/2015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04311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8/27/2015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58029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0938"/>
            <a:ext cx="4040188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950"/>
            <a:ext cx="4040188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150938"/>
            <a:ext cx="4041775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631950"/>
            <a:ext cx="4041775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8/27/2015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87940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8/27/2015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5109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0"/>
            <a:ext cx="8229600" cy="3394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937D59-5EDB-4C39-B697-625748F703B6}" type="datetimeFigureOut">
              <a:rPr lang="en-US" smtClean="0"/>
              <a:t>8/27/2015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12399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" y="2640330"/>
            <a:ext cx="9143996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0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0" y="1881341"/>
            <a:ext cx="91440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pPr algn="ctr"/>
            <a:r>
              <a:rPr lang="en-US" altLang="ko-KR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4876586"/>
            <a:ext cx="914399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-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65073" y="3154421"/>
            <a:ext cx="1010797" cy="2499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447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>
                <a:latin typeface="Arial" pitchFamily="34" charset="0"/>
                <a:cs typeface="Arial" pitchFamily="34" charset="0"/>
              </a:rPr>
              <a:t>Free PPT Templates - Widescreen(16:9)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Click to add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05944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Click to add title</a:t>
            </a:r>
            <a:endParaRPr lang="ko-KR" alt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Free PPT Templates - Widescreen(16:9</a:t>
            </a:r>
            <a:r>
              <a:rPr lang="en-US" b="1" dirty="0" smtClean="0"/>
              <a:t>)</a:t>
            </a:r>
            <a:endParaRPr lang="en-US" b="1" dirty="0"/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91076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501</TotalTime>
  <Words>280</Words>
  <Application>Microsoft Office PowerPoint</Application>
  <PresentationFormat>On-screen Show (16:9)</PresentationFormat>
  <Paragraphs>19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Office Theme</vt:lpstr>
      <vt:lpstr>Custom Design</vt:lpstr>
      <vt:lpstr>PowerPoint Presentation</vt:lpstr>
      <vt:lpstr> Click to add title</vt:lpstr>
      <vt:lpstr>Click to add title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22</cp:revision>
  <dcterms:created xsi:type="dcterms:W3CDTF">2014-04-01T16:27:38Z</dcterms:created>
  <dcterms:modified xsi:type="dcterms:W3CDTF">2015-08-26T16:45:02Z</dcterms:modified>
</cp:coreProperties>
</file>