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68146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257260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25465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2015-08-26T16:41:28Z</dcterms:modified>
</cp:coreProperties>
</file>