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49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95936" y="5013176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95936" y="3861048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244" y="6131487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</TotalTime>
  <Words>346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27</cp:revision>
  <dcterms:created xsi:type="dcterms:W3CDTF">2014-04-01T16:35:38Z</dcterms:created>
  <dcterms:modified xsi:type="dcterms:W3CDTF">2015-08-09T03:40:16Z</dcterms:modified>
</cp:coreProperties>
</file>