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Idea-go-Mail-On-Painting-Roller-Butt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060380"/>
            <a:ext cx="3957637" cy="296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2015-08-09T02:10:46Z</dcterms:modified>
</cp:coreProperties>
</file>