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9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7655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49" y="452221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2015-08-22T11:09:08Z</dcterms:modified>
</cp:coreProperties>
</file>