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adamr-Handshaking-Business-Peop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5572" y="990743"/>
            <a:ext cx="4216019" cy="3162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2015-08-09T02:11:38Z</dcterms:modified>
</cp:coreProperties>
</file>