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580526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07904" y="4653136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3477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53" y="514863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2015-08-09T02:44:05Z</dcterms:modified>
</cp:coreProperties>
</file>