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11/6/2015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04057" y="2827263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504056" y="1851670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2447" y="267494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280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23</cp:revision>
  <dcterms:created xsi:type="dcterms:W3CDTF">2014-04-01T16:27:38Z</dcterms:created>
  <dcterms:modified xsi:type="dcterms:W3CDTF">2015-11-06T13:24:47Z</dcterms:modified>
</cp:coreProperties>
</file>