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1844824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692696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609329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2015-08-09T03:27:19Z</dcterms:modified>
</cp:coreProperties>
</file>