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2842173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1483448"/>
            <a:ext cx="4788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95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2015-08-09T05:13:52Z</dcterms:modified>
</cp:coreProperties>
</file>