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865" y="294079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47864" y="196520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2015-08-19T07:11:59Z</dcterms:modified>
</cp:coreProperties>
</file>