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390569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75856" y="275356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51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2015-08-19T07:10:13Z</dcterms:modified>
</cp:coreProperties>
</file>