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-2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60441" y="146201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60440" y="48642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205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960" y="4656915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2015-08-09T05:09:05Z</dcterms:modified>
</cp:coreProperties>
</file>