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20312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8791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9330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2015-08-09T05:01:23Z</dcterms:modified>
</cp:coreProperties>
</file>