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9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8/9/2015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51920" y="20312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51920" y="8791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39330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2015-08-09T05:01:23Z</dcterms:modified>
</cp:coreProperties>
</file>