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" y="4126309"/>
            <a:ext cx="9143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360272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7433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4682239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280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2015-08-22T10:35:11Z</dcterms:modified>
</cp:coreProperties>
</file>